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68C7-1B39-442D-AFE6-958B749CB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4AD86-241C-4611-B08A-9FE1414CB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2ABF-6BEE-4FFD-9E75-E241640C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1F42C-23CB-492F-86FC-0EBEA18C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B9E62-C39F-4796-B079-B8AEEABB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1C3E-1A20-4074-8197-9A81CA4D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6920C-4BBB-4D2A-9C5B-7C1ED8534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3F68C-8D1C-4EDC-9CB2-E0A6B411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C82F5-3715-4D08-B312-10425EFD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A4DF-91DE-4FEC-8CDA-B661F641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1C09D-4DE4-4B9F-A926-6B8E60DDF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7FA5E-C9C7-43FC-9545-6307E897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AF4E-8CFD-4FF5-8D02-07834712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8E502-AC70-45C6-9C7B-4581DEA5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6DB9B-01C4-4CB6-A6CC-E0C5765C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4B05-9937-400E-A56A-412E1A8B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7C2DC-2DFB-4D0F-B507-EDACDD3EF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4FCE6-53A1-43EB-9F89-56DC9447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8DBC-B62D-40CC-AC87-75769809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A894-3461-43C7-B5DA-34484FAE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C4E4-D1FA-4EAB-B13E-AAB7E012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CC2D1-09D7-4877-9164-FD22F3384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260B6-E90D-421C-AA82-FE54F72E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CFD54-5299-4733-9EB6-D7A94357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66EE0-81EC-4412-8A98-BD99E5FC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A9CE-2859-4738-AB48-8FE92919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75063-3CC9-4A0C-BFE3-C6BAF2FCD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AEE28-0C56-4718-A4E4-BEC638B9F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DEF2-FBEB-4E9C-B42A-3508810B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C8C46-D5CD-480A-841C-E26EC617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1AE6-F3F2-43BE-B74E-3DC1ABEB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2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DBCF-203A-4772-98A4-C53F759B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07A07-7809-4AC3-951F-30FAE7915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54936-AD95-44DA-95E6-0E490A8BD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E2D3A-78E3-4613-BABF-78D0990CE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75134-44C4-428F-8EEA-AFDCA0FAC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920C2-F9B8-468B-AC4C-3EC9CC2E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8EB49-9E3A-40F7-83BC-3AA8BF43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70FC5-FD9A-4C04-90AC-7AABF14E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0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0E15-9A71-42CB-8A93-64409C31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CEC2F5-A546-43A1-9CE3-294E0D61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7CB12-A7D8-4124-BB83-98B666E2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5E7FF-5258-4E42-B15D-3DBF56D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3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4CAE3-1E84-4D10-9B99-E781E9F7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01525-9EA5-41D7-94CC-6FAA0F24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0356E-C812-4D11-96A4-0C8EEEE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4B7-3932-4B3B-88C3-8D5D362F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3E09-D908-4066-A4FB-F8A0705A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2A4EF-8FC2-4B38-9E8A-1701C24EB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3F3D1-1A3B-4439-91D2-BD9DA915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4656-08B2-4A72-9414-7EC700F9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67484-4397-422D-AC75-26EA55B7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2E41-1732-4C87-A0E5-D4C7DD02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EC9E2-7301-417F-A184-8E6B9AC9B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B2751-1475-42C8-BC10-526F65E47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2FF80-EE52-4429-B6E1-D77D11C6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FB93A-1DFA-4024-9266-41CDADF4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0C553-1AD1-4A38-8CA7-7EC7BDE9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BA498-7FF1-467F-87D9-3D0D67E6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D2DC3-90B5-4E3F-A62E-08F85A8CA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95B85-2293-4443-AEA7-987224682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EB44-C8EE-4006-B0AC-FF2F0BE1B6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AC7FD-26DD-4396-A48F-3E2572B7D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31F7-394D-4CBB-8CAA-785301511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9EBBD6-1186-4954-80C2-ABF0A3239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3476" y="0"/>
            <a:ext cx="53650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65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19</cp:revision>
  <dcterms:created xsi:type="dcterms:W3CDTF">2020-04-17T10:32:08Z</dcterms:created>
  <dcterms:modified xsi:type="dcterms:W3CDTF">2020-05-14T08:21:04Z</dcterms:modified>
</cp:coreProperties>
</file>